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5CB0D21-C904-4550-A340-56EBE492864E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392DCDA-6665-4908-9236-5580BCC351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0D21-C904-4550-A340-56EBE492864E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DCDA-6665-4908-9236-5580BCC351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D5CB0D21-C904-4550-A340-56EBE492864E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92DCDA-6665-4908-9236-5580BCC351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0D21-C904-4550-A340-56EBE492864E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DCDA-6665-4908-9236-5580BCC351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CB0D21-C904-4550-A340-56EBE492864E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5392DCDA-6665-4908-9236-5580BCC351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0D21-C904-4550-A340-56EBE492864E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DCDA-6665-4908-9236-5580BCC351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0D21-C904-4550-A340-56EBE492864E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DCDA-6665-4908-9236-5580BCC351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0D21-C904-4550-A340-56EBE492864E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DCDA-6665-4908-9236-5580BCC351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CB0D21-C904-4550-A340-56EBE492864E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DCDA-6665-4908-9236-5580BCC351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0D21-C904-4550-A340-56EBE492864E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DCDA-6665-4908-9236-5580BCC351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0D21-C904-4550-A340-56EBE492864E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DCDA-6665-4908-9236-5580BCC351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5CB0D21-C904-4550-A340-56EBE492864E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392DCDA-6665-4908-9236-5580BCC351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hyperlink" Target="http://dumy.cz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39553" y="773705"/>
            <a:ext cx="8064895" cy="22322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Název školy: Svobodná základní škola,o.p.s.</a:t>
            </a:r>
            <a:b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Autor: Ivana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cs-CZ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Makovičková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Název materiálu: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VY_12_INOVACE_7_ČTENÁŘSKÁ GRAMOTNOST_SPRÁVNÉ PŘÍSLOVÍ I.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Název: SPRÁVNÉ PŘÍSLOVÍ I.</a:t>
            </a:r>
            <a:b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Číslo projektu: CZ.1.07/1.4.00/21.0929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77634" y="661673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195736" y="3429000"/>
            <a:ext cx="644420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SPRÁVNÉ PŘÍSLOVÍ I.</a:t>
            </a:r>
          </a:p>
          <a:p>
            <a:pPr algn="ctr"/>
            <a:endParaRPr lang="cs-CZ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7667971" y="548680"/>
          <a:ext cx="900473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crobat Document" r:id="rId3" imgW="9523810" imgH="7621064" progId="">
                  <p:embed/>
                </p:oleObj>
              </mc:Choice>
              <mc:Fallback>
                <p:oleObj name="Acrobat Document" r:id="rId3" imgW="9523810" imgH="7621064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971" y="548680"/>
                        <a:ext cx="900473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131641" y="6092636"/>
            <a:ext cx="3519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 smtClean="0">
                <a:latin typeface="Arial" pitchFamily="34" charset="0"/>
                <a:cs typeface="Arial" pitchFamily="34" charset="0"/>
              </a:rPr>
              <a:t>Dostupné na portálu </a:t>
            </a:r>
            <a:r>
              <a:rPr lang="cs-CZ" sz="1200" dirty="0" smtClean="0">
                <a:latin typeface="Arial" pitchFamily="34" charset="0"/>
                <a:cs typeface="Arial" pitchFamily="34" charset="0"/>
                <a:hlinkClick r:id="rId5"/>
              </a:rPr>
              <a:t>http://dumy.cz/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8" descr="http://www.zssvat.cz/wp-content/uploads/2010/10/logo-eu-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6375" y="4284095"/>
            <a:ext cx="6191250" cy="13525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21550" y="728700"/>
            <a:ext cx="783087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Anotace: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Materiál je určen pro žáky od 3. třídy.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Materiál je zaměřen na oblast Jazyk a jazyková komunikace a slouží k rozvoji čtenářské gramotnosti a pochopení podstaty některých známých přísloví.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Úkolem dětí je rozhodnout, které přísloví nejlépe sedí k uvedenému příběhu.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 materiálem lze pracovat hromadně i samostatně. Pokud děti pracují samostatně, je vhodné, aby si své odpovědi zapisovaly.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Je vhodné, aby vždy byl zvolen žák, který příběh přečte nahlas.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Na konci prezentace je uvedeno správné řešení.</a:t>
            </a:r>
          </a:p>
          <a:p>
            <a:pPr>
              <a:lnSpc>
                <a:spcPct val="150000"/>
              </a:lnSpc>
            </a:pP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59632" y="648934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VYBER SPRÁVNÉ PŘÍSLOVÍ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Zapisuj si odpovědi, které vybereš z nabídky</a:t>
            </a:r>
            <a:endParaRPr lang="cs-CZ" sz="2800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59632" y="648934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4581128"/>
            <a:ext cx="7239000" cy="1944216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Zabil dvě mouchy jednou ranou.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Trpělivost růže přináší.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Tichá voda břehy mele.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Práce kvapná, málo platná.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Dvakrát měř a jednou řež.</a:t>
            </a:r>
          </a:p>
          <a:p>
            <a:pPr marL="514350" indent="-514350">
              <a:buFont typeface="+mj-lt"/>
              <a:buAutoNum type="alphaUcPeriod"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764704"/>
            <a:ext cx="66247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/>
              <a:t>1. Roman doufal, že se mu jednoho dne podaří získat lepší pracovní pozici. Nová práce však stále nepřicházela. Roman však neztrácel hlavu a snažil se co nejvíce zdokonalit ve svých dovednostech a schopnostech. Vyčkával a čekal, až nakonec získal své vysněné zaměstnání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59632" y="648934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4581128"/>
            <a:ext cx="7239000" cy="1944216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Zabil dvě mouchy jednou ranou.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Trpělivost růže přináší.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Tichá voda břehy mele.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Práce kvapná, málo platná.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Dvakrát měř a jednou řež.</a:t>
            </a:r>
          </a:p>
          <a:p>
            <a:pPr marL="514350" indent="-514350">
              <a:buFont typeface="+mj-lt"/>
              <a:buAutoNum type="alphaUcPeriod"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692696"/>
            <a:ext cx="68407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/>
              <a:t>2. Dva řemeslníci dostali úplně stejnou zakázku. Oba dva ji chtěli udělat co nejlépe. První z nich se rozhodl udělat práci co nejkvalitněji i za cenu, že mu to bude trvat delší dobu. Druhý z nich se vydal jinou cestou – chtěl svého zákazníka oslnit rychlým dodáním více než kvalitou. Zatímco výrobek prvního řemeslníka slouží dodnes, výrobek druhého se rozpadl po krátké chvilce.</a:t>
            </a: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59632" y="648934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4581128"/>
            <a:ext cx="7239000" cy="1944216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Zabil dvě mouchy jednou ranou.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Trpělivost růže přináší.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Tichá voda břehy mele.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Práce kvapná, málo platná.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Dvakrát měř a jednou řež.</a:t>
            </a:r>
          </a:p>
          <a:p>
            <a:pPr marL="514350" indent="-514350">
              <a:buFont typeface="+mj-lt"/>
              <a:buAutoNum type="alphaUcPeriod"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692696"/>
            <a:ext cx="68407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/>
              <a:t>3. Hana měla dva hlavní problémy. Měla spoustu práce a neměla tak čas věnovat se svým koníčkům, k nimž patřil hlavně tenis, ani svým přátelům. Přemýšlela, jak své problémy vyřešit. Nakonec pozvala své přátele na tenisový turnaj, čímž se jí podařilo vyřešit obojí najednou.</a:t>
            </a:r>
            <a:endParaRPr lang="cs-CZ" sz="2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59632" y="648934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4581128"/>
            <a:ext cx="7239000" cy="1944216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Zabil dvě mouchy jednou ranou.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Trpělivost růže přináší.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Tichá voda břehy mele.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Práce kvapná, málo platná.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Dvakrát měř a jednou řež.</a:t>
            </a:r>
          </a:p>
          <a:p>
            <a:pPr marL="514350" indent="-514350">
              <a:buFont typeface="+mj-lt"/>
              <a:buAutoNum type="alphaUcPeriod"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5576" y="548680"/>
            <a:ext cx="65527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600" dirty="0" smtClean="0"/>
              <a:t>4. Marie si koupila nové kalhoty. Doma zjistila, že potřebuje zkrátit nohavice.  Podívala se na kalhoty a zhruba odhadla, jak velký kus chce odstřihnout. Kalhoty zkrátila, ale když si je znovu oblékla, zjistila, že jsou o mnoho kratší, než by chtěla. Teď už s tím ale nemohla nic dělat. Příště by si svůj čin měla lépe promyslet.</a:t>
            </a:r>
            <a:endParaRPr lang="cs-CZ" sz="2600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59632" y="648934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4581128"/>
            <a:ext cx="7239000" cy="1944216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Zabil dvě mouchy jednou ranou.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Trpělivost růže přináší.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Tichá voda břehy mele.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Práce kvapná, málo platná.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Dvakrát měř a jednou řež.</a:t>
            </a:r>
          </a:p>
          <a:p>
            <a:pPr marL="514350" indent="-514350">
              <a:buFont typeface="+mj-lt"/>
              <a:buAutoNum type="alphaUcPeriod"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27584" y="620688"/>
            <a:ext cx="669674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600" dirty="0" smtClean="0"/>
              <a:t>5. Na sportovních trénincích atletického družstva všichni obdivovali Karla, skvělého sportovce, kterému vždy vše šlo. Jirky si oproti tomu nikdo nevšiml. On však trénoval v ústraní a stále se zlepšoval. Nikdo o tom však nevěděl. Na závodech pak byli všichni velice překvapení, když Jirka porazil Karla a vyhrál dokonce celý závod. </a:t>
            </a:r>
            <a:endParaRPr lang="cs-CZ" sz="2600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59632" y="648934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476672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Nyní si zkontroluj své odpovědi:</a:t>
            </a:r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484784"/>
            <a:ext cx="69847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1.B: </a:t>
            </a:r>
            <a:r>
              <a:rPr lang="cs-CZ" sz="3200" dirty="0" smtClean="0"/>
              <a:t>Trpělivost růže přináší. </a:t>
            </a:r>
          </a:p>
          <a:p>
            <a:pPr algn="just"/>
            <a:endParaRPr lang="cs-CZ" sz="3200" dirty="0" smtClean="0"/>
          </a:p>
          <a:p>
            <a:pPr algn="just"/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2.D: </a:t>
            </a:r>
            <a:r>
              <a:rPr lang="cs-CZ" sz="3200" dirty="0" smtClean="0"/>
              <a:t>Práce kvapná, málo platná.</a:t>
            </a:r>
          </a:p>
          <a:p>
            <a:pPr algn="just"/>
            <a:endParaRPr lang="cs-CZ" sz="3200" dirty="0" smtClean="0"/>
          </a:p>
          <a:p>
            <a:pPr algn="just"/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3.A: </a:t>
            </a:r>
            <a:r>
              <a:rPr lang="cs-CZ" sz="3200" dirty="0" smtClean="0"/>
              <a:t>Zabil dvě mouchy jednou ranou.</a:t>
            </a:r>
          </a:p>
          <a:p>
            <a:pPr algn="just"/>
            <a:endParaRPr lang="cs-CZ" sz="3200" dirty="0" smtClean="0"/>
          </a:p>
          <a:p>
            <a:pPr algn="just"/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4. E: </a:t>
            </a:r>
            <a:r>
              <a:rPr lang="cs-CZ" sz="3200" dirty="0" smtClean="0"/>
              <a:t>Dvakrát měř, jednou řež.</a:t>
            </a:r>
          </a:p>
          <a:p>
            <a:pPr algn="just"/>
            <a:endParaRPr lang="cs-CZ" sz="3200" dirty="0" smtClean="0"/>
          </a:p>
          <a:p>
            <a:pPr algn="just"/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5.C: </a:t>
            </a:r>
            <a:r>
              <a:rPr lang="cs-CZ" sz="3200" dirty="0" smtClean="0"/>
              <a:t>Tichá voda břehy mele.</a:t>
            </a:r>
          </a:p>
          <a:p>
            <a:endParaRPr lang="cs-CZ" dirty="0" smtClean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59632" y="648934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103</TotalTime>
  <Words>747</Words>
  <Application>Microsoft Office PowerPoint</Application>
  <PresentationFormat>Předvádění na obrazovce (4:3)</PresentationFormat>
  <Paragraphs>61</Paragraphs>
  <Slides>9</Slides>
  <Notes>0</Notes>
  <HiddenSlides>2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Trebuchet MS</vt:lpstr>
      <vt:lpstr>Wingdings</vt:lpstr>
      <vt:lpstr>Wingdings 2</vt:lpstr>
      <vt:lpstr>Bohatý</vt:lpstr>
      <vt:lpstr>Acrobat Document</vt:lpstr>
      <vt:lpstr>Prezentace aplikace PowerPoint</vt:lpstr>
      <vt:lpstr>Prezentace aplikace PowerPoint</vt:lpstr>
      <vt:lpstr>VYBER SPRÁVNÉ PŘÍSLOVÍ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VYBER SPRÁVNÉ PŘÍSLOVÍ</dc:title>
  <dc:creator>DELL</dc:creator>
  <cp:lastModifiedBy>Netopýr</cp:lastModifiedBy>
  <cp:revision>11</cp:revision>
  <dcterms:created xsi:type="dcterms:W3CDTF">2012-04-11T16:50:18Z</dcterms:created>
  <dcterms:modified xsi:type="dcterms:W3CDTF">2020-05-06T12:56:59Z</dcterms:modified>
</cp:coreProperties>
</file>